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1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t.khanacademy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LjtWm5kZc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2REEW-JKi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oTPYxw36WU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youtube.com/watch?v=n9BkBPrJ_9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hyperlink" Target="https://www.youtube.com/watch?v=9TzvOFzlxg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9.png"/><Relationship Id="rId5" Type="http://schemas.openxmlformats.org/officeDocument/2006/relationships/hyperlink" Target="https://www.youtube.com/watch?v=aR6vyvcdemQ" TargetMode="Externa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FxzrL94alL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t.khanacademy.org/math/brazil-math-grades/pt-3-ano/algebra-3ano/pt-sinal-de-igual/v/equal-sign" TargetMode="External"/><Relationship Id="rId5" Type="http://schemas.openxmlformats.org/officeDocument/2006/relationships/hyperlink" Target="https://www.youtube.com/watch?v=JJbwKtmuvwI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Um passeio pelo Khan </a:t>
            </a:r>
            <a:r>
              <a:rPr lang="pt-BR" dirty="0" err="1" smtClean="0"/>
              <a:t>Academy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Pensamento Algébrico – 1º ao 5º anos – Ensino Fundamental</a:t>
            </a:r>
          </a:p>
          <a:p>
            <a:pPr algn="r"/>
            <a:r>
              <a:rPr lang="pt-BR" dirty="0" smtClean="0"/>
              <a:t>Fernanda Taxa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354" y="3181350"/>
            <a:ext cx="1885950" cy="4953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344810" y="3771556"/>
            <a:ext cx="2847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https://pt.khanacademy.org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03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0" y="244979"/>
            <a:ext cx="6286500" cy="62484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21" y="1556679"/>
            <a:ext cx="4292081" cy="28657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570" y="0"/>
            <a:ext cx="5391150" cy="14192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746" y="4487888"/>
            <a:ext cx="4191356" cy="23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3" y="114700"/>
            <a:ext cx="4867275" cy="27146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591" y="114699"/>
            <a:ext cx="3630138" cy="28817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035" y="2829325"/>
            <a:ext cx="5892503" cy="402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7" y="315037"/>
            <a:ext cx="6958223" cy="41373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15" y="3039188"/>
            <a:ext cx="6339330" cy="37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4º </a:t>
            </a:r>
            <a:r>
              <a:rPr lang="pt-BR" dirty="0"/>
              <a:t>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36" y="81185"/>
            <a:ext cx="6715125" cy="2286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045642" y="2646128"/>
            <a:ext cx="449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b="1" dirty="0">
                <a:solidFill>
                  <a:srgbClr val="21242C"/>
                </a:solidFill>
                <a:latin typeface="Lato"/>
              </a:rPr>
              <a:t>Padrões com números ímpares e pares</a:t>
            </a:r>
            <a:endParaRPr lang="pt-BR" b="1" i="0" dirty="0">
              <a:solidFill>
                <a:srgbClr val="21242C"/>
              </a:solidFill>
              <a:effectLst/>
              <a:latin typeface="Lato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18196" y="3109737"/>
            <a:ext cx="4987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https://www.youtube.com/watch?v=OiLjtWm5kZc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569" y="3573346"/>
            <a:ext cx="3688000" cy="31672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549" y="1254187"/>
            <a:ext cx="403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2" y="2338565"/>
            <a:ext cx="4831120" cy="451943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83" y="189298"/>
            <a:ext cx="5255881" cy="41263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530" y="4315626"/>
            <a:ext cx="2167727" cy="24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60795" y="159302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b="1" dirty="0">
                <a:solidFill>
                  <a:srgbClr val="21242C"/>
                </a:solidFill>
                <a:latin typeface="Lato"/>
              </a:rPr>
              <a:t>Padrões em tabelas de multiplicação</a:t>
            </a:r>
            <a:endParaRPr lang="pt-BR" b="1" i="0" dirty="0">
              <a:solidFill>
                <a:srgbClr val="21242C"/>
              </a:solidFill>
              <a:effectLst/>
              <a:latin typeface="Lato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767189" y="528634"/>
            <a:ext cx="4965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2"/>
              </a:rPr>
              <a:t>https://www.youtube.com/watch?v=2REEW-JKip4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5" y="2561244"/>
            <a:ext cx="3850694" cy="42967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179" y="2561244"/>
            <a:ext cx="3588424" cy="41472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470" y="2529590"/>
            <a:ext cx="3801543" cy="43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12"/>
            <a:ext cx="5042019" cy="173063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622457" y="870588"/>
            <a:ext cx="5151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https://www.youtube.com/watch?v=EoTPYxw36WU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904610" y="236214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b="1" dirty="0">
                <a:solidFill>
                  <a:srgbClr val="21242C"/>
                </a:solidFill>
                <a:latin typeface="Lato"/>
              </a:rPr>
              <a:t>Divisores e múltiplos: dias da semana</a:t>
            </a:r>
            <a:endParaRPr lang="pt-BR" b="1" i="0" dirty="0">
              <a:solidFill>
                <a:srgbClr val="21242C"/>
              </a:solidFill>
              <a:effectLst/>
              <a:latin typeface="Lato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27742" y="1743273"/>
            <a:ext cx="5574795" cy="2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  <p:grpSp>
        <p:nvGrpSpPr>
          <p:cNvPr id="12" name="Grupo 11"/>
          <p:cNvGrpSpPr/>
          <p:nvPr/>
        </p:nvGrpSpPr>
        <p:grpSpPr>
          <a:xfrm>
            <a:off x="179462" y="2072356"/>
            <a:ext cx="11529967" cy="4813543"/>
            <a:chOff x="179462" y="2072356"/>
            <a:chExt cx="11529967" cy="481354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462" y="2072356"/>
              <a:ext cx="5395333" cy="4785644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0422" y="2139926"/>
              <a:ext cx="5659007" cy="474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0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5" y="103216"/>
            <a:ext cx="5684689" cy="3280919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6074" y="0"/>
            <a:ext cx="11999342" cy="6840909"/>
            <a:chOff x="36074" y="0"/>
            <a:chExt cx="11999342" cy="684090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2266" y="0"/>
              <a:ext cx="6153150" cy="4914900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74" y="4396245"/>
              <a:ext cx="4937578" cy="2444664"/>
            </a:xfrm>
            <a:prstGeom prst="rect">
              <a:avLst/>
            </a:prstGeom>
          </p:spPr>
        </p:pic>
      </p:grpSp>
      <p:sp>
        <p:nvSpPr>
          <p:cNvPr id="7" name="Retângulo 6"/>
          <p:cNvSpPr/>
          <p:nvPr/>
        </p:nvSpPr>
        <p:spPr>
          <a:xfrm>
            <a:off x="227799" y="3674622"/>
            <a:ext cx="5574795" cy="2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7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1" y="125740"/>
            <a:ext cx="5515733" cy="380786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88" y="4699653"/>
            <a:ext cx="1571625" cy="17145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1318897" y="4973652"/>
            <a:ext cx="373170" cy="1210900"/>
            <a:chOff x="1318897" y="4973652"/>
            <a:chExt cx="373170" cy="1210900"/>
          </a:xfrm>
        </p:grpSpPr>
        <p:sp>
          <p:nvSpPr>
            <p:cNvPr id="4" name="Retângulo 3"/>
            <p:cNvSpPr/>
            <p:nvPr/>
          </p:nvSpPr>
          <p:spPr>
            <a:xfrm>
              <a:off x="1318900" y="4973652"/>
              <a:ext cx="373167" cy="196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1318900" y="5247651"/>
              <a:ext cx="373167" cy="196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318899" y="5483418"/>
              <a:ext cx="373167" cy="196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318898" y="5752231"/>
              <a:ext cx="373167" cy="196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318897" y="5987998"/>
              <a:ext cx="373167" cy="196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3238856" y="0"/>
            <a:ext cx="8532752" cy="6737594"/>
            <a:chOff x="3238856" y="0"/>
            <a:chExt cx="8532752" cy="6737594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0261" y="0"/>
              <a:ext cx="5191347" cy="4783331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8856" y="3757707"/>
              <a:ext cx="3540807" cy="2979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47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96" y="283257"/>
            <a:ext cx="4714920" cy="3097536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29004" y="327018"/>
            <a:ext cx="6006356" cy="3939611"/>
            <a:chOff x="5553609" y="69612"/>
            <a:chExt cx="6212303" cy="416910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3609" y="69612"/>
              <a:ext cx="3593517" cy="4169102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3212" y="1250812"/>
              <a:ext cx="2552700" cy="1285875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3" y="4684121"/>
            <a:ext cx="4972926" cy="196299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785115" y="6053177"/>
            <a:ext cx="1764341" cy="478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357" y="139870"/>
            <a:ext cx="5895975" cy="48863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357" y="68366"/>
            <a:ext cx="5895975" cy="477937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6534595" y="6053177"/>
            <a:ext cx="5574795" cy="2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61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485" y="868363"/>
            <a:ext cx="7136529" cy="51212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52" y="4852730"/>
            <a:ext cx="1136590" cy="113659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07307" y="3075205"/>
            <a:ext cx="2957186" cy="2042444"/>
          </a:xfrm>
        </p:spPr>
        <p:txBody>
          <a:bodyPr>
            <a:normAutofit fontScale="90000"/>
          </a:bodyPr>
          <a:lstStyle/>
          <a:p>
            <a:r>
              <a:rPr lang="pt-BR" sz="2700" dirty="0" smtClean="0"/>
              <a:t>Caro (a) Internauta:</a:t>
            </a:r>
            <a:br>
              <a:rPr lang="pt-BR" sz="2700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     </a:t>
            </a:r>
            <a:r>
              <a:rPr lang="pt-BR" sz="1400" dirty="0" smtClean="0"/>
              <a:t>Este material foi compilado  da obra original  da Plataforma do KHAN  ACADEMY – uma ONG voltada a oferecer gratuitamente e com acesso aberto  (</a:t>
            </a:r>
            <a:r>
              <a:rPr lang="pt-BR" sz="1400" i="1" dirty="0" smtClean="0"/>
              <a:t>online</a:t>
            </a:r>
            <a:r>
              <a:rPr lang="pt-BR" sz="1400" dirty="0" smtClean="0"/>
              <a:t>), EDUCAÇÃO de grande qualidade.</a:t>
            </a:r>
            <a:br>
              <a:rPr lang="pt-BR" sz="1400" dirty="0" smtClean="0"/>
            </a:br>
            <a:r>
              <a:rPr lang="pt-BR" sz="1400" dirty="0" smtClean="0"/>
              <a:t>           Os excertos fazem  parte do eixo Álgebra para 1º, 2º , 3º, 4º e 5º anos do Ensino Fundamental de acordo com a Base Nacional  Comum Curricular (BNCC).</a:t>
            </a:r>
            <a:br>
              <a:rPr lang="pt-BR" sz="1400" dirty="0" smtClean="0"/>
            </a:br>
            <a:r>
              <a:rPr lang="pt-BR" sz="1400" dirty="0" smtClean="0"/>
              <a:t/>
            </a:r>
            <a:br>
              <a:rPr lang="pt-BR" sz="1400" dirty="0" smtClean="0"/>
            </a:br>
            <a:r>
              <a:rPr lang="pt-BR" sz="1400" dirty="0" smtClean="0"/>
              <a:t>Aproveite! Sem moderação!</a:t>
            </a:r>
            <a:br>
              <a:rPr lang="pt-BR" sz="1400" dirty="0" smtClean="0"/>
            </a:br>
            <a:r>
              <a:rPr lang="pt-BR" sz="1400" dirty="0" err="1" smtClean="0"/>
              <a:t>At.te</a:t>
            </a:r>
            <a:r>
              <a:rPr lang="pt-BR" sz="1400" dirty="0" smtClean="0"/>
              <a:t>., Fernanda T.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13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74" y="119240"/>
            <a:ext cx="4619625" cy="34575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976" y="106449"/>
            <a:ext cx="5076202" cy="45381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21" y="4061729"/>
            <a:ext cx="5877148" cy="260236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946" y="5003340"/>
            <a:ext cx="2000250" cy="12096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882071" y="5264633"/>
            <a:ext cx="373167" cy="19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882070" y="5542270"/>
            <a:ext cx="373167" cy="19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882069" y="5819907"/>
            <a:ext cx="373167" cy="19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534595" y="6324570"/>
            <a:ext cx="5574795" cy="2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387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52357" y="244761"/>
            <a:ext cx="720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dirty="0">
                <a:latin typeface="Roboto"/>
              </a:rPr>
              <a:t>Padrões matemáticos - </a:t>
            </a:r>
            <a:r>
              <a:rPr lang="pt-BR" b="1" dirty="0"/>
              <a:t>Padrões matemáticos: palitos de </a:t>
            </a:r>
            <a:r>
              <a:rPr lang="pt-BR" b="1" dirty="0" smtClean="0"/>
              <a:t>dente / mesa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4740348" y="740417"/>
            <a:ext cx="4933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2"/>
              </a:rPr>
              <a:t>https://www.youtube.com/watch?v=n9BkBPrJ_98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44" y="1364479"/>
            <a:ext cx="4758895" cy="31863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382" y="1146594"/>
            <a:ext cx="6534150" cy="4648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648" y="1364479"/>
            <a:ext cx="7233945" cy="383158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984550" y="6327295"/>
            <a:ext cx="5574795" cy="2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122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4" y="164061"/>
            <a:ext cx="4187128" cy="264053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728" y="164061"/>
            <a:ext cx="4477995" cy="279526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465550" y="5696977"/>
            <a:ext cx="4936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https://www.youtube.com/watch?v=9TzvOFzlxgw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054" y="3242016"/>
            <a:ext cx="6867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91" y="139091"/>
            <a:ext cx="3522560" cy="13136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83" y="198912"/>
            <a:ext cx="6229350" cy="5448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1" y="2327572"/>
            <a:ext cx="3724275" cy="18097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72" y="4257675"/>
            <a:ext cx="4076700" cy="260032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581783" y="6266822"/>
            <a:ext cx="5574795" cy="299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01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75" y="101740"/>
            <a:ext cx="5924549" cy="502742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0" y="5124450"/>
            <a:ext cx="5495925" cy="17335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307" y="1636965"/>
            <a:ext cx="5210175" cy="260985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90754" y="1019703"/>
            <a:ext cx="6044190" cy="5731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# FICA A DICA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3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" y="0"/>
            <a:ext cx="6886575" cy="46577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18380" y="4784353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b="1" dirty="0">
                <a:solidFill>
                  <a:srgbClr val="21242C"/>
                </a:solidFill>
                <a:latin typeface="Lato"/>
              </a:rPr>
              <a:t>Incógnitas em multiplicação e divisão</a:t>
            </a:r>
            <a:endParaRPr lang="pt-BR" b="1" i="0" dirty="0">
              <a:solidFill>
                <a:srgbClr val="21242C"/>
              </a:solidFill>
              <a:effectLst/>
              <a:latin typeface="Lato"/>
            </a:endParaRPr>
          </a:p>
        </p:txBody>
      </p:sp>
      <p:pic>
        <p:nvPicPr>
          <p:cNvPr id="6" name="KhanAcademy_multiplicacao_incognitas_4º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4420" y="5280313"/>
            <a:ext cx="2389973" cy="13443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485" y="1179987"/>
            <a:ext cx="2276475" cy="9429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911" y="2498575"/>
            <a:ext cx="1401709" cy="7565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3722" y="2487504"/>
            <a:ext cx="1047619" cy="77871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1999" y="2238684"/>
            <a:ext cx="1924050" cy="12763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327" y="3630757"/>
            <a:ext cx="4295775" cy="26765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6814" y="5600700"/>
            <a:ext cx="1552575" cy="12573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224" y="5629275"/>
            <a:ext cx="14478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3" y="110160"/>
            <a:ext cx="4947080" cy="15975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3" y="2489181"/>
            <a:ext cx="5470767" cy="41463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008" y="-28292"/>
            <a:ext cx="4599070" cy="34720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665" y="3339543"/>
            <a:ext cx="3888336" cy="32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358"/>
            <a:ext cx="5091506" cy="18603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50" y="139358"/>
            <a:ext cx="4046656" cy="17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5º </a:t>
            </a:r>
            <a:r>
              <a:rPr lang="pt-BR" dirty="0"/>
              <a:t>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502" y="212620"/>
            <a:ext cx="7229475" cy="26384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69" y="2939085"/>
            <a:ext cx="54959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8" y="256551"/>
            <a:ext cx="5800725" cy="5524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2" y="5364507"/>
            <a:ext cx="4409630" cy="141738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730" y="390124"/>
            <a:ext cx="4362450" cy="8477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30" y="1463689"/>
            <a:ext cx="4514850" cy="10763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55" y="2462835"/>
            <a:ext cx="4638675" cy="9239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767" y="3395306"/>
            <a:ext cx="43719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1º Ano</a:t>
            </a:r>
            <a:br>
              <a:rPr lang="pt-BR" dirty="0" smtClean="0"/>
            </a:br>
            <a:r>
              <a:rPr lang="pt-BR" dirty="0" err="1" smtClean="0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7" y="825519"/>
            <a:ext cx="3335425" cy="5966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34" y="66675"/>
            <a:ext cx="6401959" cy="243093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59" y="2759018"/>
            <a:ext cx="4192030" cy="32073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890" y="2825578"/>
            <a:ext cx="4689868" cy="29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784"/>
            <a:ext cx="6924675" cy="48006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340695" y="1495514"/>
            <a:ext cx="272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Revisão de itens do 4º ano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02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5º 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202" y="162147"/>
            <a:ext cx="6991350" cy="212407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944354" y="3239762"/>
            <a:ext cx="505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5"/>
              </a:rPr>
              <a:t>https://www.youtube.com/watch?v=aR6vyvcdemQ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195505" y="2870430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Roboto"/>
              </a:rPr>
              <a:t>Introdução a Razões</a:t>
            </a:r>
            <a:endParaRPr lang="pt-BR" b="0" i="0" dirty="0">
              <a:effectLst/>
              <a:latin typeface="Roboto"/>
            </a:endParaRPr>
          </a:p>
        </p:txBody>
      </p:sp>
      <p:pic>
        <p:nvPicPr>
          <p:cNvPr id="6" name="Khan_Academy_Introducao_Raz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8033" y="3903292"/>
            <a:ext cx="4432419" cy="24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9" y="111096"/>
            <a:ext cx="3981571" cy="24322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860" y="550179"/>
            <a:ext cx="630555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1º 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265" y="299558"/>
            <a:ext cx="3155092" cy="36075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195" y="436606"/>
            <a:ext cx="4315703" cy="309923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816" y="3424427"/>
            <a:ext cx="2984946" cy="34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2º </a:t>
            </a:r>
            <a:r>
              <a:rPr lang="pt-BR" dirty="0"/>
              <a:t>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20" y="1123837"/>
            <a:ext cx="2947482" cy="8283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46" y="90526"/>
            <a:ext cx="5404023" cy="20666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930" y="2157147"/>
            <a:ext cx="3761860" cy="44174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758" y="3000503"/>
            <a:ext cx="28479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2" y="0"/>
            <a:ext cx="2595821" cy="36094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656" y="216871"/>
            <a:ext cx="4010927" cy="33275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910" y="872696"/>
            <a:ext cx="3467100" cy="30861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12" y="4271834"/>
            <a:ext cx="4335033" cy="24350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120" y="4064635"/>
            <a:ext cx="2372811" cy="27933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664545" y="3723184"/>
            <a:ext cx="316333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1050" dirty="0">
                <a:solidFill>
                  <a:srgbClr val="444444"/>
                </a:solidFill>
                <a:latin typeface="inherit"/>
              </a:rPr>
              <a:t>A sequência de pirulitos abaixo segue um padrão.</a:t>
            </a:r>
          </a:p>
          <a:p>
            <a:r>
              <a:rPr lang="pt-BR" sz="1050" dirty="0">
                <a:solidFill>
                  <a:srgbClr val="444444"/>
                </a:solidFill>
                <a:latin typeface="Lato"/>
              </a:rPr>
              <a:t/>
            </a:r>
            <a:br>
              <a:rPr lang="pt-BR" sz="1050" dirty="0">
                <a:solidFill>
                  <a:srgbClr val="444444"/>
                </a:solidFill>
                <a:latin typeface="Lato"/>
              </a:rPr>
            </a:br>
            <a:endParaRPr lang="pt-BR" sz="105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910" y="4008754"/>
            <a:ext cx="31527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9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4374" y="1143184"/>
            <a:ext cx="2947482" cy="4601183"/>
          </a:xfrm>
        </p:spPr>
        <p:txBody>
          <a:bodyPr/>
          <a:lstStyle/>
          <a:p>
            <a:pPr algn="ctr"/>
            <a:r>
              <a:rPr lang="pt-BR" dirty="0" smtClean="0"/>
              <a:t>3º </a:t>
            </a:r>
            <a:r>
              <a:rPr lang="pt-BR" dirty="0"/>
              <a:t>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6" y="965154"/>
            <a:ext cx="3042337" cy="15884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09" y="191530"/>
            <a:ext cx="7136542" cy="236652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132334" y="3148328"/>
            <a:ext cx="4833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https://www.youtube.com/watch?v=FxzrL94alLE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132334" y="2778996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Roboto"/>
              </a:rPr>
              <a:t>Exercício para encontrar padrões em números</a:t>
            </a:r>
            <a:endParaRPr lang="pt-BR" b="0" i="0" dirty="0">
              <a:effectLst/>
              <a:latin typeface="Roboto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3886992"/>
            <a:ext cx="4834709" cy="18573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296" y="3722087"/>
            <a:ext cx="28670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8" y="206077"/>
            <a:ext cx="5072641" cy="26482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95" y="206077"/>
            <a:ext cx="4038212" cy="195600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3" y="2619152"/>
            <a:ext cx="7048500" cy="23717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7738" y="6081538"/>
            <a:ext cx="497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5"/>
              </a:rPr>
              <a:t>https://www.youtube.com/watch?v=JJbwKtmuvwI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68971" y="5461834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u="sng" dirty="0">
                <a:solidFill>
                  <a:srgbClr val="707070"/>
                </a:solidFill>
                <a:latin typeface="Lato"/>
                <a:hlinkClick r:id="rId6"/>
              </a:rPr>
              <a:t>Sinal de igual</a:t>
            </a:r>
            <a:endParaRPr lang="pt-BR" b="1" i="0" dirty="0">
              <a:solidFill>
                <a:srgbClr val="21242C"/>
              </a:solidFill>
              <a:effectLst/>
              <a:latin typeface="Lato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208" y="4069620"/>
            <a:ext cx="30861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3º Ano</a:t>
            </a:r>
            <a:br>
              <a:rPr lang="pt-BR" dirty="0"/>
            </a:br>
            <a:r>
              <a:rPr lang="pt-BR" dirty="0" err="1"/>
              <a:t>Àlgebra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817" y="120842"/>
            <a:ext cx="2543175" cy="24288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972" y="67132"/>
            <a:ext cx="2333625" cy="23050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31" y="120842"/>
            <a:ext cx="2371725" cy="23050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831" y="3720490"/>
            <a:ext cx="69818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adr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Quadro</Template>
  <TotalTime>1392</TotalTime>
  <Words>155</Words>
  <Application>Microsoft Office PowerPoint</Application>
  <PresentationFormat>Widescreen</PresentationFormat>
  <Paragraphs>39</Paragraphs>
  <Slides>32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Corbel</vt:lpstr>
      <vt:lpstr>inherit</vt:lpstr>
      <vt:lpstr>Lato</vt:lpstr>
      <vt:lpstr>Roboto</vt:lpstr>
      <vt:lpstr>Wingdings 2</vt:lpstr>
      <vt:lpstr>Quadro</vt:lpstr>
      <vt:lpstr>Um passeio pelo Khan Academy </vt:lpstr>
      <vt:lpstr>Caro (a) Internauta:       Este material foi compilado  da obra original  da Plataforma do KHAN  ACADEMY – uma ONG voltada a oferecer gratuitamente e com acesso aberto  (online), EDUCAÇÃO de grande qualidade.            Os excertos fazem  parte do eixo Álgebra para 1º, 2º , 3º, 4º e 5º anos do Ensino Fundamental de acordo com a Base Nacional  Comum Curricular (BNCC).  Aproveite! Sem moderação! At.te., Fernanda T.  </vt:lpstr>
      <vt:lpstr>1º Ano Àlgebra</vt:lpstr>
      <vt:lpstr>1º Ano Àlgebra</vt:lpstr>
      <vt:lpstr>2º Ano Àlgebra</vt:lpstr>
      <vt:lpstr>Apresentação do PowerPoint</vt:lpstr>
      <vt:lpstr>3º Ano Àlgebra</vt:lpstr>
      <vt:lpstr>Apresentação do PowerPoint</vt:lpstr>
      <vt:lpstr>3º Ano Àlgebra</vt:lpstr>
      <vt:lpstr>Apresentação do PowerPoint</vt:lpstr>
      <vt:lpstr>Apresentação do PowerPoint</vt:lpstr>
      <vt:lpstr>Apresentação do PowerPoint</vt:lpstr>
      <vt:lpstr>4º Ano Àlgebra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5º Ano Àlgebra</vt:lpstr>
      <vt:lpstr>Apresentação do PowerPoint</vt:lpstr>
      <vt:lpstr>Apresentação do PowerPoint</vt:lpstr>
      <vt:lpstr>5º Ano Àlgebra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passeio pelo Khan Academy</dc:title>
  <dc:creator>fefa taxa</dc:creator>
  <cp:lastModifiedBy>fefa taxa</cp:lastModifiedBy>
  <cp:revision>32</cp:revision>
  <dcterms:created xsi:type="dcterms:W3CDTF">2019-07-20T23:41:31Z</dcterms:created>
  <dcterms:modified xsi:type="dcterms:W3CDTF">2019-07-21T22:53:56Z</dcterms:modified>
</cp:coreProperties>
</file>