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03" y="821482"/>
            <a:ext cx="10058400" cy="56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0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Orgânico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fefa taxa</dc:creator>
  <cp:lastModifiedBy>fefa taxa</cp:lastModifiedBy>
  <cp:revision>1</cp:revision>
  <dcterms:created xsi:type="dcterms:W3CDTF">2019-07-21T17:08:08Z</dcterms:created>
  <dcterms:modified xsi:type="dcterms:W3CDTF">2019-07-21T17:09:50Z</dcterms:modified>
</cp:coreProperties>
</file>